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58" r:id="rId3"/>
    <p:sldId id="272" r:id="rId4"/>
    <p:sldId id="259" r:id="rId5"/>
    <p:sldId id="264" r:id="rId6"/>
    <p:sldId id="256" r:id="rId7"/>
    <p:sldId id="260" r:id="rId8"/>
    <p:sldId id="265" r:id="rId9"/>
    <p:sldId id="266" r:id="rId10"/>
    <p:sldId id="267" r:id="rId11"/>
    <p:sldId id="261" r:id="rId12"/>
    <p:sldId id="273" r:id="rId13"/>
    <p:sldId id="274" r:id="rId14"/>
    <p:sldId id="275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new-disser.ru/_avtoreferats/01004159959.pdf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new-disser.ru/_avtoreferats/01004159959.pdf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805" y="4581128"/>
            <a:ext cx="6553200" cy="216024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ТЕМА УРОКА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439248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Аксиология как система представлений о ценностях профессиональной деятельности в военной сфере. </a:t>
            </a:r>
          </a:p>
        </p:txBody>
      </p:sp>
    </p:spTree>
    <p:extLst>
      <p:ext uri="{BB962C8B-B14F-4D97-AF65-F5344CB8AC3E}">
        <p14:creationId xmlns:p14="http://schemas.microsoft.com/office/powerpoint/2010/main" val="263289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Типология ценностей в военной службе включает: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Ценности военной службы, присущие специфике воинской деятельности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 </a:t>
            </a:r>
            <a:r>
              <a:rPr lang="ru-RU" b="1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ним </a:t>
            </a:r>
            <a:r>
              <a:rPr lang="ru-RU" b="1" i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относятся: 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принадлежность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 специфической группе, </a:t>
            </a:r>
            <a:endParaRPr lang="ru-RU" b="1" i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особые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боевые традиции, ответственность, организованный образ жизни, </a:t>
            </a:r>
            <a:endParaRPr lang="ru-RU" b="1" i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воинские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ритуалы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специфическая форма одежды, семейные 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традиции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особый статус в обществе, специфический характер и условия службы, корпоративность, специальная техника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возможность роста по службе, особый порядок, </a:t>
            </a:r>
            <a:endParaRPr lang="ru-RU" b="1" i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организация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особая система правил и отношений. 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2</a:t>
            </a:r>
            <a:endParaRPr lang="ru-RU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84784"/>
            <a:ext cx="453650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886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22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5003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ЦЕННОСТНЫЕ СИСТЕМЫ:</a:t>
            </a:r>
            <a:endParaRPr lang="ru-RU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4392488" cy="639762"/>
          </a:xfrm>
        </p:spPr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трансцендентальные</a:t>
            </a:r>
            <a:endParaRPr lang="ru-RU" sz="3200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128" y="1700808"/>
            <a:ext cx="4040188" cy="442535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Душа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Бессмертие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Надежда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Вера и любовь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Вина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Покаяние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Искупление </a:t>
            </a:r>
            <a:endParaRPr lang="ru-RU" b="1" i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576064"/>
          </a:xfrm>
        </p:spPr>
        <p:txBody>
          <a:bodyPr/>
          <a:lstStyle/>
          <a:p>
            <a:r>
              <a:rPr lang="ru-RU" sz="3200" dirty="0" err="1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социоцентрический</a:t>
            </a:r>
            <a:endParaRPr lang="ru-RU" sz="3200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700808"/>
            <a:ext cx="4041775" cy="442535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Солидарность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Коллективизм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Братство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Польза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Труд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Творчество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Равенство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Гуманизм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Согласие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686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ЦЕННОСТНЫЕ СИСТЕМЫ: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Антропоцентрические</a:t>
            </a:r>
            <a:endParaRPr lang="ru-RU" sz="2800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Индивидуализм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Успех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Самореализация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Автономность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Искренность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личность</a:t>
            </a:r>
            <a:endParaRPr lang="ru-RU" b="1" i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Национальные</a:t>
            </a:r>
            <a:endParaRPr lang="ru-RU" sz="2800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Патриотизм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Самоотверженность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Смелость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Мужество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Храбрость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Нерушимость грани</a:t>
            </a:r>
            <a:r>
              <a:rPr lang="ru-RU" dirty="0" smtClean="0"/>
              <a:t>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817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ЦЕННОСТНЫЕ СИСТЕМЫ: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128" y="1340768"/>
            <a:ext cx="4040188" cy="504056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космополитические</a:t>
            </a:r>
            <a:endParaRPr lang="ru-RU" sz="2800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Всеобщая свобода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люди-братья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Принятие гражданства других стран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Признание ценностей других стран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Отрицание наличия внешних врагов</a:t>
            </a:r>
            <a:endParaRPr lang="ru-RU" b="1" i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4464495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018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025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АКСИОЛОГИЯ</a:t>
            </a:r>
            <a:endParaRPr lang="ru-RU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26128" y="1196752"/>
            <a:ext cx="4289888" cy="5400600"/>
          </a:xfrm>
        </p:spPr>
        <p:txBody>
          <a:bodyPr>
            <a:normAutofit fontScale="92500"/>
          </a:bodyPr>
          <a:lstStyle/>
          <a:p>
            <a:pPr marL="114300" indent="0" algn="ctr">
              <a:buNone/>
            </a:pPr>
            <a:r>
              <a:rPr lang="ru-RU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Аксиоло́гия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1430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 греч. </a:t>
            </a:r>
            <a:r>
              <a:rPr lang="ru-RU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ἀξί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α – ценность и 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…логия ),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философская дисциплина, исследующая 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ценности, иерархию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ценностного мира, 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способы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его познания, специфику ценностных суждений. Термин «аксиология» был введён в 1902 г. французским философом П. </a:t>
            </a:r>
            <a:r>
              <a:rPr lang="ru-RU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Лапи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439248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8538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АКСИОЛОГИЯ – философская НАУКА</a:t>
            </a:r>
            <a:endParaRPr lang="ru-RU" sz="28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39248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548" y="1556792"/>
            <a:ext cx="431493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999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69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265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040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Типология ценностей в военной службе включает:</a:t>
            </a:r>
            <a:endParaRPr lang="ru-RU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sz="1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Ценности общегражданского характера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04864"/>
            <a:ext cx="4248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К ним относятся 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                              -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общественный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долг по защите Родины, </a:t>
            </a:r>
            <a:endParaRPr lang="ru-RU" b="1" i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-семья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, благополучие,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     -жертвенность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независимость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-гуманизм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в решении оборонных задач, </a:t>
            </a:r>
            <a:endParaRPr lang="ru-RU" b="1" i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-ответственность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за принятие и реализацию решений в сфере обороны, </a:t>
            </a:r>
            <a:endParaRPr lang="ru-RU" b="1" i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-престиж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военной службы,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             - гражданственность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- трудолюбие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и другие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. 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2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38829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15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Типология ценностей в военной службе включает: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11430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Ценности, связанные с военно-профессиональной деятельностью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114300" indent="0">
              <a:buNone/>
            </a:pP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К ним относятся </a:t>
            </a: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воинский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долг, </a:t>
            </a:r>
            <a:endParaRPr lang="ru-RU" b="1" i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Tx/>
              <a:buChar char="-"/>
            </a:pP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воинская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честь,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   - достоинство 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воина, войсковое товарищество, статус военнослужащего, </a:t>
            </a:r>
            <a:r>
              <a:rPr lang="ru-RU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служба</a:t>
            </a:r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, порядок, взаимовыручка в учёбе и бою, мастерское владение оружием и боевой техникой, дисциплинированность и другие. </a:t>
            </a:r>
          </a:p>
          <a:p>
            <a:endParaRPr lang="ru-RU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28800"/>
            <a:ext cx="424428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867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Типология ценностей в военной службе включает: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Ценности, связанные с особенностями материально-бытового характера службы. </a:t>
            </a: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14300" indent="0">
              <a:buNone/>
            </a:pP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ним 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относятся: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льготы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 преимущества, 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возможность;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обеспечить необходимый материальный уровень 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жизни;</a:t>
            </a:r>
          </a:p>
          <a:p>
            <a:pPr>
              <a:buFontTx/>
              <a:buChar char="-"/>
            </a:pP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озможность достичь 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высокого социального </a:t>
            </a: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статуса;                                                           - карьера;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стабильность</a:t>
            </a:r>
            <a:r>
              <a:rPr lang="ru-RU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 </a:t>
            </a:r>
          </a:p>
          <a:p>
            <a:endParaRPr lang="ru-RU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28800"/>
            <a:ext cx="4316288" cy="3735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5162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701</TotalTime>
  <Words>270</Words>
  <Application>Microsoft Office PowerPoint</Application>
  <PresentationFormat>Экран (4:3)</PresentationFormat>
  <Paragraphs>75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Аксиология как система представлений о ценностях профессиональной деятельности в военной сфере. </vt:lpstr>
      <vt:lpstr>АКСИОЛОГИЯ</vt:lpstr>
      <vt:lpstr>АКСИОЛОГИЯ – философская НАУКА</vt:lpstr>
      <vt:lpstr>Презентация PowerPoint</vt:lpstr>
      <vt:lpstr>Презентация PowerPoint</vt:lpstr>
      <vt:lpstr>Презентация PowerPoint</vt:lpstr>
      <vt:lpstr>Типология ценностей в военной службе включает:</vt:lpstr>
      <vt:lpstr>Типология ценностей в военной службе включает:</vt:lpstr>
      <vt:lpstr>Типология ценностей в военной службе включает:</vt:lpstr>
      <vt:lpstr>Типология ценностей в военной службе включает:</vt:lpstr>
      <vt:lpstr>Презентация PowerPoint</vt:lpstr>
      <vt:lpstr>ЦЕННОСТНЫЕ СИСТЕМЫ:</vt:lpstr>
      <vt:lpstr>ЦЕННОСТНЫЕ СИСТЕМЫ:</vt:lpstr>
      <vt:lpstr>ЦЕННОСТНЫЕ СИСТЕМЫ: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user</cp:lastModifiedBy>
  <cp:revision>26</cp:revision>
  <dcterms:created xsi:type="dcterms:W3CDTF">2025-01-05T16:13:31Z</dcterms:created>
  <dcterms:modified xsi:type="dcterms:W3CDTF">2026-01-13T14:31:52Z</dcterms:modified>
</cp:coreProperties>
</file>