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72" r:id="rId15"/>
    <p:sldId id="269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F3CF07D-3257-4CCE-AD1A-6A59986A2300}">
          <p14:sldIdLst>
            <p14:sldId id="256"/>
            <p14:sldId id="257"/>
            <p14:sldId id="259"/>
            <p14:sldId id="258"/>
          </p14:sldIdLst>
        </p14:section>
        <p14:section name="Раздел без заголовка" id="{CA9865E8-00C4-4205-9286-29E7AFA1D18D}">
          <p14:sldIdLst>
            <p14:sldId id="260"/>
            <p14:sldId id="261"/>
            <p14:sldId id="262"/>
            <p14:sldId id="266"/>
            <p14:sldId id="263"/>
            <p14:sldId id="264"/>
            <p14:sldId id="265"/>
            <p14:sldId id="267"/>
            <p14:sldId id="268"/>
            <p14:sldId id="272"/>
            <p14:sldId id="269"/>
            <p14:sldId id="270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03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7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83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41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66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37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8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9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45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7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3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34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88641"/>
            <a:ext cx="4176464" cy="341181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Иммунитет. Виды иммунитета. Антигены и антитела. Методы иммунопрофилактики</a:t>
            </a:r>
            <a:endParaRPr lang="ru-RU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176464" cy="338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277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833"/>
            <a:ext cx="8856984" cy="6697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659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776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725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43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450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6" y="0"/>
            <a:ext cx="88231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130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103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65" y="0"/>
            <a:ext cx="91949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339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093"/>
            <a:ext cx="8712968" cy="670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20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" y="0"/>
            <a:ext cx="91305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8216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65" y="116632"/>
            <a:ext cx="9194965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403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" y="116632"/>
            <a:ext cx="9085087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408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05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654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3955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220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9075"/>
            <a:ext cx="8572500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55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36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222"/>
            <a:ext cx="8712968" cy="568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4093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11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Иммунитет. Виды иммунитета. Антигены и антитела. Методы иммунопрофилактики</dc:title>
  <dc:creator>Людмила</dc:creator>
  <cp:lastModifiedBy>user</cp:lastModifiedBy>
  <cp:revision>10</cp:revision>
  <dcterms:created xsi:type="dcterms:W3CDTF">2025-05-01T16:15:49Z</dcterms:created>
  <dcterms:modified xsi:type="dcterms:W3CDTF">2025-05-01T18:50:31Z</dcterms:modified>
</cp:coreProperties>
</file>