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sldIdLst>
    <p:sldId id="273" r:id="rId2"/>
    <p:sldId id="274" r:id="rId3"/>
    <p:sldId id="275" r:id="rId4"/>
    <p:sldId id="276" r:id="rId5"/>
    <p:sldId id="277" r:id="rId6"/>
    <p:sldId id="278" r:id="rId7"/>
    <p:sldId id="256" r:id="rId8"/>
    <p:sldId id="260" r:id="rId9"/>
    <p:sldId id="268" r:id="rId10"/>
    <p:sldId id="269" r:id="rId11"/>
    <p:sldId id="264" r:id="rId12"/>
    <p:sldId id="270" r:id="rId13"/>
    <p:sldId id="271" r:id="rId14"/>
    <p:sldId id="272" r:id="rId15"/>
    <p:sldId id="279" r:id="rId16"/>
    <p:sldId id="258" r:id="rId17"/>
    <p:sldId id="280" r:id="rId18"/>
    <p:sldId id="263" r:id="rId19"/>
    <p:sldId id="281" r:id="rId20"/>
    <p:sldId id="282" r:id="rId21"/>
    <p:sldId id="261" r:id="rId22"/>
    <p:sldId id="262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D764C-80BD-4631-A57F-150F99826333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C61F0-A927-43DC-A4E9-A5BE5C6BC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07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C61F0-A927-43DC-A4E9-A5BE5C6BC95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08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352928" cy="2952328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209675" algn="l"/>
                <a:tab pos="1341120" algn="ctr"/>
                <a:tab pos="2085975" algn="l"/>
              </a:tabLst>
            </a:pP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Гражданская оборона</a:t>
            </a:r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.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Задачи, структура основные мероприятия, проводимые ГО</a:t>
            </a:r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. </a:t>
            </a:r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4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97152"/>
            <a:ext cx="6858000" cy="914400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8928992" cy="474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2566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17232"/>
            <a:ext cx="6781800" cy="73610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Сигналы ГО: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404664"/>
            <a:ext cx="7543800" cy="518457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Сигналом оповещения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условный сигнал, передаваемый по системе оповещения и являющийся командой для осуществления определенных мероприятий штабами, службами, силами гражданской обороны и населением.        </a:t>
            </a:r>
            <a:r>
              <a:rPr lang="ru-RU" dirty="0"/>
              <a:t>                                                      </a:t>
            </a:r>
            <a:endParaRPr lang="ru-RU" dirty="0" smtClean="0"/>
          </a:p>
          <a:p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СУЩЕСТВУЮТ СЛЕДУЮЩИЕ СИГНАЛЫ ГО</a:t>
            </a:r>
            <a:r>
              <a:rPr lang="ru-RU" b="1" i="1" dirty="0" smtClean="0"/>
              <a:t>:</a:t>
            </a:r>
            <a:r>
              <a:rPr lang="ru-RU" dirty="0" smtClean="0"/>
              <a:t>                                                                   </a:t>
            </a:r>
            <a:r>
              <a:rPr lang="ru-RU" sz="3300" i="1" dirty="0"/>
              <a:t>«</a:t>
            </a:r>
            <a:r>
              <a:rPr lang="ru-RU" sz="33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Воздушная тревога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                                                                                          «</a:t>
            </a:r>
            <a:r>
              <a:rPr lang="ru-RU" sz="33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Радиационная опасность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                                                                                                                   </a:t>
            </a:r>
            <a:r>
              <a:rPr lang="ru-RU" sz="33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«Химическая тревога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                                                                                                                                   </a:t>
            </a:r>
            <a:r>
              <a:rPr lang="ru-RU" sz="33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«Угроза катастрофического затопления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                                                                                                                                          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Отбой воздушной тревоги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                                                                                                                «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Отбой радиационной опасности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                                                                                                    «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Отбой химическая тревоги»;                                                                                                                                                                      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Отбой угрозы катастрофического затопления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64870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33425"/>
            <a:ext cx="76200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527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83567"/>
            <a:ext cx="8208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«Воздушная тревога» население обязано: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нахождении на работе или в учебном учреждении:</a:t>
            </a:r>
            <a:endParaRPr lang="ru-RU" sz="2000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прекратить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или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занятия;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отключить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освещение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исключением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fontAlgn="base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маскировочного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освещения;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 и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противогаз в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fontAlgn="base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походном положении»;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занять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в защитном сооружении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   </a:t>
            </a:r>
          </a:p>
          <a:p>
            <a:pPr lvl="0" fontAlgn="base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(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убежищах, ПРУ, (подвальных помещениях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fontAlgn="base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персонал не может покинуть рабочее </a:t>
            </a:r>
            <a:endParaRPr 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место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связи со спецификой его </a:t>
            </a:r>
            <a:endParaRPr 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деятельности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необходимо занять укрытие,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fontAlgn="base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оборудованное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поблизости от рабочего места.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175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800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нахождении в общественном месте или на улице необходимо</a:t>
            </a:r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выслушать сообщение, передаваемое по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громкоговорящим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установкам о местонахождении ближайшего укрытия и поспешить туда, приведя имеющиеся средства индивидуальной защиты в «готовность»;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водители всех транспортных средств обязаны немедленно остановиться, открыть двери, отключить транспортное средство от источников электропитания и поспешить в ближайшее укрытие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41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661" y="605463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если сигнал застал вас дома, необходимо:</a:t>
            </a:r>
            <a:endParaRPr lang="ru-RU" sz="2400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 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перекрыть газ, воду, отключить электричество;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плотно закрыть окна, двери, вентиляционные и другие отверстия;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с собой документы, деньги, «тревожный чемоданчик» – аптечка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лекарства;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фонарик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запас батареек; спички, газовые зажигалки; перочинный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нож….</a:t>
            </a:r>
          </a:p>
          <a:p>
            <a:pPr fontAlgn="base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средства связи;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с собой запас воды и запас продуктов на трое суток; одноразовую посуду; средства личной гигиены;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одеть детей, взять с собой теплые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вещи и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сменное белье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средства индивидуальной защиты (противогаз, респиратор, средства защиты кожи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778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надеть противогаз и закрепить его в «походном положении»;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предупредить соседей, вдруг они не услышали сигнал;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помощь больным, детям, инвалидам, престарелым;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быстрее дойти до защитного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ГО,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его нет, использовать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(подземные переходы, тоннели или коллекторы и другие искусственные укрытия), при отсутствии их используйте естественные укрытия (любую траншею, канаву, овраг, балку, лощину, яму и другие).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787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568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Услышав сигнал «Радиационная опасность», каждый житель обязан: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надеть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СИЗ;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с собой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документы…..</a:t>
            </a:r>
          </a:p>
          <a:p>
            <a:pPr fontAlgn="base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таблетки йодида калия или спиртовую настойку йода;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загерметизировать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продукты питания и запасы воды в закрытых </a:t>
            </a:r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емкостях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трое суток и взять их с собой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fontAlgn="base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852936"/>
            <a:ext cx="7920880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dirty="0">
                <a:solidFill>
                  <a:srgbClr val="3B4256"/>
                </a:solidFill>
                <a:latin typeface="inherit"/>
                <a:ea typeface="Times New Roman"/>
                <a:cs typeface="Arial"/>
              </a:rPr>
              <a:t>−</a:t>
            </a:r>
            <a:r>
              <a:rPr lang="ru-RU" sz="2400" b="1" i="1" dirty="0">
                <a:solidFill>
                  <a:srgbClr val="3B4256"/>
                </a:solidFill>
                <a:latin typeface="inherit"/>
                <a:ea typeface="Times New Roman"/>
                <a:cs typeface="Arial"/>
              </a:rPr>
              <a:t>  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надеть имеющиеся средства защиты кожи или приспособленную для защиты кожи одежду, обувь, перчатки;</a:t>
            </a:r>
          </a:p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−    одеть детей, взять с собой теплые и сменное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белье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−    предупредить соседей, вдруг они не услышали сигнал;</a:t>
            </a:r>
          </a:p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−    оказать помощь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нуждающимся</a:t>
            </a:r>
          </a:p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−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   при возможности укрыться в близлежащем защитном сооружении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−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   при отсутствии защитного сооружения, укрыться в укрытии (в жилом, производственном или подсобном помещении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);</a:t>
            </a:r>
          </a:p>
          <a:p>
            <a:pPr fontAlgn="base">
              <a:lnSpc>
                <a:spcPts val="1915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выходить из защитных сооружений без указаний органов ГО</a:t>
            </a:r>
            <a:endParaRPr lang="ru-RU" sz="24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204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 «Химическая тревога».</a:t>
            </a:r>
          </a:p>
          <a:p>
            <a:pPr algn="ctr"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сигнал подается при обнаружении химического заражения или угрозе заражения населенного пункта в течение ближайшего часа. В этих целях используется местная радиотрансляционная сеть или громкоговорящие установки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Диктор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ВНИМАНИЕ! Граждане! Опасность химического заражения! Опасность химического заражения! и далее идет обращение к гражданам о порядке их действия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 fontAlgn="base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Эти слова повторяются диктором в течение 5 мин с интервалом 30 сек.</a:t>
            </a:r>
          </a:p>
          <a:p>
            <a:pPr algn="ctr" fontAlgn="base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доведения этого сигнала до жителей могут уточняться и дополняться исходя из местных условий и возможностей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9104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75" y="-333375"/>
            <a:ext cx="10953750" cy="752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009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97346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 «Угроза катастрофического затопления».</a:t>
            </a:r>
          </a:p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Диктор объявляет: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ВНИМАНИЕ! Граждане! Опасность катастрофического затопления! Опасность катастрофического затопления! и далее идет обращение к гражданам о порядке их действия».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sz="24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повторяются диктором в течение 5 мин с интервалом 30 сек.</a:t>
            </a:r>
          </a:p>
          <a:p>
            <a:pPr algn="ctr" fontAlgn="base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сигнал подается при угрозе разрушения ближайшего гидротехнического сооружения (водоподпорное гидротехническое сооружение,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дамба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плотина, напор, подпор) несущего катастрофического затопления населенного пункта в течение ближайших 1-го - 4-х часов. В этих целях используется местная радиотрансляционная сеть или громкоговорящие установки.</a:t>
            </a:r>
          </a:p>
        </p:txBody>
      </p:sp>
    </p:spTree>
    <p:extLst>
      <p:ext uri="{BB962C8B-B14F-4D97-AF65-F5344CB8AC3E}">
        <p14:creationId xmlns:p14="http://schemas.microsoft.com/office/powerpoint/2010/main" val="2775544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718"/>
            <a:ext cx="8136904" cy="68399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 (ГО)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91264" cy="528945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система мероприятий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подготовке к защите и на­селения, материальных и культурных ценностей на территории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Фот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опасностей, воз­никающих при ведении военных действий или вслед­ствие этих действий.</a:t>
            </a:r>
          </a:p>
          <a:p>
            <a:pPr algn="ctr"/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1932г.)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создавалась 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система защиты населения </a:t>
            </a:r>
            <a:r>
              <a:rPr lang="ru-RU" b="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народного хозяйства от ударов с воздуха.</a:t>
            </a:r>
            <a:r>
              <a:rPr lang="ru-RU" b="0" dirty="0"/>
              <a:t> 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МПВО 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предназначалась для решения следующих задач: </a:t>
            </a:r>
            <a:r>
              <a:rPr lang="ru-RU" b="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предупреждения населения об угрозе нападения с воздуха и оповещения, когда угроза миновала; осуществления маскировки населённых пунктов и объектов народного хозяйства; ликвидации последствий нападения с воздуха; подготовки бомбоубежищ </a:t>
            </a:r>
            <a:r>
              <a:rPr lang="ru-RU" b="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</a:t>
            </a:r>
            <a:r>
              <a:rPr lang="ru-RU" b="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бъектов </a:t>
            </a:r>
            <a:r>
              <a:rPr 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народного хозяйства от ударов с </a:t>
            </a:r>
            <a:r>
              <a:rPr lang="ru-RU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</a:p>
          <a:p>
            <a:pPr algn="ct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1961 г. МПВО была преобразована в гражданскую оборону (ГО</a:t>
            </a:r>
            <a:r>
              <a:rPr lang="ru-RU" i="1" dirty="0"/>
              <a:t>).</a:t>
            </a:r>
            <a:endParaRPr lang="ru-RU" b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877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затоплении 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836712"/>
            <a:ext cx="4743008" cy="5264051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Оказавшись в районе наводнения (затопления), каждый житель обязан: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проявить полное самообладание и уверенность, что помощь будет оказана, личным примером и словами воздействовать на окружающих с целью пресечения возникновения паники;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оказывать помощь детям и престарелым, в первую очередь больным;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−    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привести в действие имеющиеся в вашем распоряжении </a:t>
            </a:r>
            <a:r>
              <a:rPr lang="ru-RU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плавсредства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 спасательных кругов на каждом плоту желательно иметь одну-две надутые автомобильные камеры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772816"/>
            <a:ext cx="403244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559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000125"/>
            <a:ext cx="12192000" cy="885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562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609600"/>
            <a:ext cx="11430000" cy="807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596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32395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Подводим   итоги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476672"/>
            <a:ext cx="8147248" cy="5649491"/>
          </a:xfrm>
        </p:spPr>
        <p:txBody>
          <a:bodyPr/>
          <a:lstStyle/>
          <a:p>
            <a:r>
              <a:rPr lang="ru-RU" dirty="0" smtClean="0"/>
              <a:t>1.Гражданская оборона –это……………………..                                       2 .ГО решает такие задачи…………………………………                               3 .Существуют такие сигналы ГО:……………………………                              4.Гражданам надо обязательно знать:                                            </a:t>
            </a:r>
          </a:p>
          <a:p>
            <a:r>
              <a:rPr lang="ru-RU" dirty="0" smtClean="0"/>
              <a:t>А)</a:t>
            </a:r>
          </a:p>
          <a:p>
            <a:r>
              <a:rPr lang="ru-RU" dirty="0" smtClean="0"/>
              <a:t>Б)</a:t>
            </a:r>
          </a:p>
          <a:p>
            <a:r>
              <a:rPr lang="ru-RU" dirty="0" smtClean="0"/>
              <a:t>В)</a:t>
            </a:r>
          </a:p>
          <a:p>
            <a:r>
              <a:rPr lang="ru-RU" dirty="0" smtClean="0"/>
              <a:t>Г)</a:t>
            </a:r>
          </a:p>
          <a:p>
            <a:r>
              <a:rPr lang="ru-RU" dirty="0" smtClean="0"/>
              <a:t>5.</a:t>
            </a:r>
            <a:r>
              <a:rPr lang="ru-RU" dirty="0"/>
              <a:t> 4.Гражданам надо обязательно </a:t>
            </a:r>
            <a:r>
              <a:rPr lang="ru-RU" dirty="0" smtClean="0"/>
              <a:t>уметь: </a:t>
            </a:r>
          </a:p>
          <a:p>
            <a:r>
              <a:rPr lang="ru-RU" dirty="0" smtClean="0"/>
              <a:t>А)</a:t>
            </a:r>
          </a:p>
          <a:p>
            <a:r>
              <a:rPr lang="ru-RU" dirty="0" smtClean="0"/>
              <a:t>Б)</a:t>
            </a:r>
          </a:p>
          <a:p>
            <a:r>
              <a:rPr lang="ru-RU" dirty="0" smtClean="0"/>
              <a:t>В)</a:t>
            </a:r>
          </a:p>
          <a:p>
            <a:r>
              <a:rPr lang="ru-RU" dirty="0" smtClean="0"/>
              <a:t>Г)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458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2718"/>
            <a:ext cx="8352928" cy="61198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7620000" cy="5361459"/>
          </a:xfrm>
        </p:spPr>
        <p:txBody>
          <a:bodyPr>
            <a:noAutofit/>
          </a:bodyPr>
          <a:lstStyle/>
          <a:p>
            <a:pPr lvl="0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способам защиты от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опасностей</a:t>
            </a:r>
          </a:p>
          <a:p>
            <a:pPr lvl="0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оповещение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об опасности;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эвакуация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населения, материальных и культурных цен­ностей;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проведение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аварийно-спасательных работ;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борьба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пожарами;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медицинская помощь  населению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дезактивация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техники, зданий, территорий ;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- поддержание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по­страдавших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районах,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 обеспечение  постоянной готовности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 и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ГО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41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61198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Организуется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7609656" cy="521744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территориальному </a:t>
            </a:r>
            <a:r>
              <a:rPr lang="ru-RU" sz="3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производственному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принципам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Территориальный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организации гражданской обороны на территории республик в составе РФ, краев, областей, городов, районов, поселков согласно адми­нистративному делению России.</a:t>
            </a:r>
          </a:p>
          <a:p>
            <a:endParaRPr lang="ru-RU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организации гражданской обороны в каждом министерстве, ведомстве, учреждении, на каждом объекте.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260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6" y="-99392"/>
            <a:ext cx="9109703" cy="712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613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35280" cy="13716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  РФ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состо­ят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войск, гражданских организаций ГО, аварийно-спаса­тельных служб и формирований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.</a:t>
            </a:r>
            <a:endParaRPr lang="ru-RU" dirty="0"/>
          </a:p>
          <a:p>
            <a:r>
              <a:rPr lang="ru-RU" sz="3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войскам </a:t>
            </a:r>
            <a:r>
              <a:rPr lang="ru-RU" sz="3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РФ </a:t>
            </a:r>
            <a:r>
              <a:rPr lang="ru-RU" sz="3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относятся: </a:t>
            </a:r>
            <a:endParaRPr lang="ru-RU" sz="3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5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мобильные механизированные бригады, </a:t>
            </a:r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51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полки 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5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батальоны,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5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понтонно-переправочные батальоны,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5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батальоны специальной защиты, 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Wingdings" panose="05000000000000000000" pitchFamily="2" charset="2"/>
              <a:buChar char="v"/>
            </a:pPr>
            <a:r>
              <a:rPr lang="ru-RU" sz="5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вертолетные отряды,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Wingdings" panose="05000000000000000000" pitchFamily="2" charset="2"/>
              <a:buChar char="v"/>
            </a:pPr>
            <a:r>
              <a:rPr lang="ru-RU" sz="51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отряды радиацион­ной и химической разведки.</a:t>
            </a:r>
            <a:endParaRPr lang="ru-RU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7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457199" y="6858000"/>
            <a:ext cx="8416785" cy="243408"/>
          </a:xfrm>
        </p:spPr>
        <p:txBody>
          <a:bodyPr>
            <a:normAutofit fontScale="25000" lnSpcReduction="20000"/>
          </a:bodyPr>
          <a:lstStyle/>
          <a:p>
            <a:endParaRPr lang="ru-RU" sz="4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3108325"/>
            <a:ext cx="74263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0"/>
            <a:ext cx="82089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8118409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232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0" y="1809985"/>
            <a:ext cx="8784468" cy="500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32657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ОПОВЕЩЕНИЯ НАСЕЛЕНИЯ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передается единый сигнал опасности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ВСЕМ!»,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оповещения населения – передача речевой информации с использованием сетей проводного вещания, радиовещания и телевидения независимо от ведомственной принадлежности и форм собственности.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1167774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22787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285</TotalTime>
  <Words>562</Words>
  <Application>Microsoft Office PowerPoint</Application>
  <PresentationFormat>Экран (4:3)</PresentationFormat>
  <Paragraphs>116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Главная</vt:lpstr>
      <vt:lpstr>Гражданская оборона. Задачи, структура основные мероприятия, проводимые ГО.  </vt:lpstr>
      <vt:lpstr>Гражданская оборона (ГО)</vt:lpstr>
      <vt:lpstr>Задачи   ГО:</vt:lpstr>
      <vt:lpstr> ГО   Организуется по:</vt:lpstr>
      <vt:lpstr>Презентация PowerPoint</vt:lpstr>
      <vt:lpstr>Силы ГО  РФ состо­ят из войск, гражданских организаций ГО, аварийно-спаса­тельных служб и формирований</vt:lpstr>
      <vt:lpstr>Презентация PowerPoint</vt:lpstr>
      <vt:lpstr>Презентация PowerPoint</vt:lpstr>
      <vt:lpstr>Презентация PowerPoint</vt:lpstr>
      <vt:lpstr>Сигналы ГО: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затоплении :</vt:lpstr>
      <vt:lpstr>Презентация PowerPoint</vt:lpstr>
      <vt:lpstr>Презентация PowerPoint</vt:lpstr>
      <vt:lpstr>Подводим   итоги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Действия населения по сигналам ГО</dc:title>
  <dc:creator>Людмила</dc:creator>
  <cp:lastModifiedBy>user</cp:lastModifiedBy>
  <cp:revision>25</cp:revision>
  <dcterms:created xsi:type="dcterms:W3CDTF">2024-11-08T18:28:57Z</dcterms:created>
  <dcterms:modified xsi:type="dcterms:W3CDTF">2024-11-13T15:42:00Z</dcterms:modified>
</cp:coreProperties>
</file>