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65" r:id="rId13"/>
    <p:sldId id="266" r:id="rId14"/>
    <p:sldId id="273" r:id="rId15"/>
    <p:sldId id="267" r:id="rId16"/>
    <p:sldId id="274" r:id="rId17"/>
    <p:sldId id="271" r:id="rId18"/>
    <p:sldId id="280" r:id="rId19"/>
    <p:sldId id="276" r:id="rId20"/>
    <p:sldId id="277" r:id="rId21"/>
    <p:sldId id="279" r:id="rId22"/>
    <p:sldId id="281" r:id="rId23"/>
    <p:sldId id="282" r:id="rId24"/>
    <p:sldId id="284" r:id="rId25"/>
    <p:sldId id="283" r:id="rId26"/>
    <p:sldId id="285" r:id="rId27"/>
    <p:sldId id="28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568952" cy="3600400"/>
          </a:xfrm>
        </p:spPr>
        <p:txBody>
          <a:bodyPr/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Машиностроение. Химическая и лесная промышленность</a:t>
            </a:r>
            <a:endParaRPr lang="ru-RU" sz="6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797152"/>
            <a:ext cx="6400800" cy="1219200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изучить особенности отраслей и главные районы размещения.</a:t>
            </a:r>
            <a:endParaRPr lang="ru-RU" sz="32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723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529962" cy="638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8034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130480" cy="6097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897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003232" cy="836712"/>
          </a:xfrm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Химическая промышленность мира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572000" y="908720"/>
            <a:ext cx="4114800" cy="521744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ФАКТОРЫ РАЗВИТИЯ ОТРАСЛИ :</a:t>
            </a:r>
          </a:p>
          <a:p>
            <a:r>
              <a:rPr lang="ru-RU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1.Высокий </a:t>
            </a:r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энергетических расходов; </a:t>
            </a:r>
          </a:p>
          <a:p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2.Большие расходы водного ресурса (технологические действия, охлаждение оборудования);                                                                                                                                            </a:t>
            </a:r>
          </a:p>
          <a:p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3.Небольшая трудоемкость основной массы производств индустрии;                                       </a:t>
            </a:r>
          </a:p>
          <a:p>
            <a:endParaRPr lang="ru-RU" b="1" i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4.Большие </a:t>
            </a:r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капиталовложения;                                                                                                       </a:t>
            </a:r>
          </a:p>
          <a:p>
            <a:endParaRPr lang="ru-RU" b="1" i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5.Огромные </a:t>
            </a:r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используемого сырья, материалов и других видов готовой продукции;                  </a:t>
            </a:r>
          </a:p>
          <a:p>
            <a:endParaRPr lang="ru-RU" b="1" i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6.Большое </a:t>
            </a:r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вопросов по экологии, которые возникают в связи с изготовлением и использованием множества химических продуктов.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251520" y="836712"/>
            <a:ext cx="4155888" cy="528976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выделилась в отдельную отрасль с началом промышленного переворота. Первые заводы по производству серной кислоты –были построены в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1740 (Великобритания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,)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1766 (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Франция),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1805 годах (Россия, Подмосковье). 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развитием в середине XIX в. </a:t>
            </a:r>
            <a: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хозяйства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появились </a:t>
            </a:r>
            <a: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заводы искусственных удобрений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 конца XIX </a:t>
            </a: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лидером 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химической промышленности становится 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Германия, она завоевывает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мировой рынок химической продукции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настоящее время химическая промышленность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главных отраслей хозяйства, к тому же получившая быстрое развитие в эпоху НТР.</a:t>
            </a:r>
            <a:endParaRPr lang="ru-RU" sz="1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4689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003232" cy="620688"/>
          </a:xfrm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Горно-химическая и основная химия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052736"/>
            <a:ext cx="475252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052736"/>
            <a:ext cx="403383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3242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0" y="266700"/>
            <a:ext cx="2903240" cy="1506116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Химия органического синтеза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68145" y="1844824"/>
            <a:ext cx="3047256" cy="4281339"/>
          </a:xfrm>
        </p:spPr>
        <p:txBody>
          <a:bodyPr/>
          <a:lstStyle/>
          <a:p>
            <a:r>
              <a:rPr lang="ru-RU" sz="20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Глав­ные ре­ги­о­ны хи­ми­че­ской про­мыш­лен­но­сти: </a:t>
            </a:r>
            <a:endParaRPr lang="ru-RU" sz="2000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За­ру­беж­ная Ев­ро­па.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Во­сточ­ная Азия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Юго-Во­сточ­ная Азия.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Се­вер­ная Аме­ри­ка.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СНГ.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65" y="476672"/>
            <a:ext cx="5456435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7925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643192" cy="45719"/>
          </a:xfrm>
        </p:spPr>
        <p:txBody>
          <a:bodyPr/>
          <a:lstStyle/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539552" y="260648"/>
            <a:ext cx="3867856" cy="586583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Химическая промышленность оказывает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существенное влияние на природу.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стороны, химическая промышленность обладает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широкой сырьевой базой, позволяющей </a:t>
            </a:r>
            <a:r>
              <a:rPr lang="ru-RU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утилизировать отходы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активно использовать вторичное сырьё, что способствует более экономному расходованию природных ресурсов. 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того, она создает вещества, которые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применяют для химической очистки воды, воздуха, защиты растений, восстановлению  почв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другой стороны, она сама относится к числу наиболее </a:t>
            </a:r>
            <a:r>
              <a:rPr lang="ru-RU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«грязных» отраслей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воздействующих на все компоненты природной среды, что требует проведения регулярных природоохранных мероприятий.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6632"/>
            <a:ext cx="4791758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778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835292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58109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3914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0"/>
            <a:ext cx="7787208" cy="620688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Лесная промышленность</a:t>
            </a:r>
            <a:endParaRPr lang="ru-RU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49694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2411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01472" cy="6451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9529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Машиностроение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Растет роль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научного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трудового факторов размещения отраслей машиностроительной промышленности, а роль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сырьевого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уменьшается. В машиностроении мира, уменьшается роль сырья, так как металл частично заменяется пластмассами и другими материалами.</a:t>
            </a:r>
          </a:p>
          <a:p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лидирует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стоимости продукции в развитых странах: на отрасль приходится до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35—40 % всей стоимости промышленной продукции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1/3 всех работающих в индустрии.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 достижения НТП внедряются прежде всего в этой отрасли. Она является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самой наукоемкой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отраслью современной индустрии</a:t>
            </a:r>
          </a:p>
        </p:txBody>
      </p:sp>
    </p:spTree>
    <p:extLst>
      <p:ext uri="{BB962C8B-B14F-4D97-AF65-F5344CB8AC3E}">
        <p14:creationId xmlns:p14="http://schemas.microsoft.com/office/powerpoint/2010/main" val="33811386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1" y="116632"/>
            <a:ext cx="8640959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07395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571184" cy="76470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Лесная промышленность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716016" y="908720"/>
            <a:ext cx="3970784" cy="521744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Круп­ней­шие про­из­во­ди­те­ли бу­ма­ги: 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Стра­ны-ли­де­ры по про­из­вод­ству цел­лю­ло­зы: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США, Ка­на­да, Китай, Бра­зи­лия. </a:t>
            </a:r>
            <a:r>
              <a:rPr lang="ru-RU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Ка­на­да </a:t>
            </a:r>
            <a:r>
              <a:rPr lang="ru-RU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яв­ля­ет­ся круп­ней­шим в мире про­из­во­ди­те­лем и </a:t>
            </a:r>
            <a:r>
              <a:rPr lang="ru-RU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экс­пор­те­ром га­зет­ной бу­ма­ги.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импортерами 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древесины являются – 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Япония, страны Западной Европы, отчасти США.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лесной и деревообрабатывающей 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промышленности связанны -с </a:t>
            </a:r>
            <a:r>
              <a:rPr lang="ru-RU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увеличением объёмов заготовки древесины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ru-RU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недостаточным использованием отходов 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лесозаготовки и лесопиления, -</a:t>
            </a:r>
            <a:r>
              <a:rPr lang="ru-RU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недостаточными объёмами лесовосстановительных работ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ru-RU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загрязнением окружающей среды отходами целлюлозно-бумажной промышленности.</a:t>
            </a:r>
          </a:p>
          <a:p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4327988" cy="4398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270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859216" cy="83671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Легкая промышленность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23528" y="836712"/>
            <a:ext cx="4083880" cy="528976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Лег­кая про­мыш­лен­ность 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  со­во­куп­ность  от­рас­лей про­мыш­лен­но­сти, про­из­во­дя­щих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пред­ме­ты мас­со­во­го по­треб­ле­ния</a:t>
            </a:r>
          </a:p>
          <a:p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Лёгкаяпромышленность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обеспечивает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населения в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тканях, одежде, обуви,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также другие отрасли специализированными материалами.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Лёгкая промышленность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в себя 30 крупных отраслей, которые объединяются в группы:</a:t>
            </a:r>
          </a:p>
          <a:p>
            <a:pPr lvl="0"/>
            <a:r>
              <a:rPr lang="ru-RU" sz="23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переработка сырья;</a:t>
            </a:r>
          </a:p>
          <a:p>
            <a:pPr lvl="0"/>
            <a:r>
              <a:rPr lang="ru-RU" sz="23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текстильная промышленность;</a:t>
            </a:r>
            <a:endParaRPr lang="ru-RU" sz="23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3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швейная промышленность;</a:t>
            </a:r>
          </a:p>
          <a:p>
            <a:pPr lvl="0"/>
            <a:r>
              <a:rPr lang="ru-RU" sz="23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обувная промышленность.</a:t>
            </a:r>
          </a:p>
          <a:p>
            <a:r>
              <a:rPr lang="ru-RU" sz="23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галантерейная</a:t>
            </a:r>
            <a:endParaRPr lang="ru-RU" sz="23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052736"/>
            <a:ext cx="487584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2090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046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3919943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60648"/>
            <a:ext cx="475252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9364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75" y="-685800"/>
            <a:ext cx="10953750" cy="822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63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836712"/>
          </a:xfrm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ТЕСТЫ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572000" y="836712"/>
            <a:ext cx="4114800" cy="52894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60% добычи газа приходится на страны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Россия, Узбекистан, Туркменистан                  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Норвегия, Венгрия и Польша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Польша, Италия и Франция                             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Франция, Германия и Швеция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ТЭК</a:t>
            </a: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связан  с  производством энергоресурсов.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нет                                            Б) да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Какие страны относятся к «великим горнодобывающим странам»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Китай, Индия, Марокко                                       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Чили, Мексика, Алжир                                                                 В) Канада, США, Австралия                                 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Япония, Франция, ЮАР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Отличительной особенностью развития черной металлургии является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(выберете 2 правильных ответа) 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Увеличение производства стали                          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Б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Уменьшение потребление стали               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Увеличение потребление стали                        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Уменьшение производства стали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23528" y="836712"/>
            <a:ext cx="4083880" cy="528976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1)Эта группа отраслей растет более быстрыми темпами? Её определили научно-технический прогресс в первой половине ХХ  века. Это такие отрасли как автомобилестроение, выплавка алюминия, производство пластмасс.  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А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Старые     </a:t>
            </a: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Новые      </a:t>
            </a: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Новейшие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2)Лидер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место) промышленного производства мира: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А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Россия </a:t>
            </a: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Китай  </a:t>
            </a: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В)Индия  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США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Суммарно наибольшее количество   нефти добывают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Норвегия и Бруней   Б) Эквадор и Алжир      </a:t>
            </a: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Индия и Германия   Г) США и Венесуэла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Крупнейшим мировым экспортерам угля являются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А)Австралия Б)Индия 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В)Великобритания                                         Г)Бразилия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6167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83568" y="0"/>
            <a:ext cx="8003232" cy="548680"/>
          </a:xfrm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ТЕСТЫ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4008" y="404664"/>
            <a:ext cx="4042792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13)</a:t>
            </a: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Старейшая среди отраслей, производящих конструкционные материалы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Лесная 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Б)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Горная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В)Нефтяная                     Г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Химическая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страны-производители бумаги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Китай, Япония, Россия                           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США, Япония,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Канада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Япония, Франция, ЮАР                            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Г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Индия, Россия, Япония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15)Развитие </a:t>
            </a: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легкой  промышленности  наиболее  ярко  отразилась  в развитии текстильной промышленности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А)Да                      Б) Нет</a:t>
            </a:r>
            <a:endParaRPr lang="ru-RU" sz="14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sz="quarter" idx="13"/>
          </p:nvPr>
        </p:nvSpPr>
        <p:spPr>
          <a:xfrm>
            <a:off x="251520" y="404664"/>
            <a:ext cx="4392488" cy="5832648"/>
          </a:xfrm>
        </p:spPr>
        <p:txBody>
          <a:bodyPr>
            <a:noAutofit/>
          </a:bodyPr>
          <a:lstStyle/>
          <a:p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Главные производители стали:</a:t>
            </a:r>
            <a:endParaRPr lang="ru-RU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Китай, Япония, США, Россия                               Б) Канада, США, Австралия</a:t>
            </a:r>
            <a:endParaRPr lang="ru-RU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Япония, Франция, ЮАР                                      </a:t>
            </a:r>
            <a:r>
              <a:rPr lang="ru-RU" sz="1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Китай, Индия, Марокко</a:t>
            </a:r>
            <a:endParaRPr lang="ru-RU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10) Какая страна занимает 1 место по выплавке алюминия</a:t>
            </a:r>
            <a:endParaRPr lang="ru-RU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Россия                       Б) Австралия                 </a:t>
            </a:r>
            <a:r>
              <a:rPr lang="ru-RU" sz="1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США </a:t>
            </a:r>
            <a:r>
              <a:rPr lang="ru-RU" sz="1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Г</a:t>
            </a:r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Китай</a:t>
            </a:r>
            <a:endParaRPr lang="ru-RU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11)На  каких  видах  электростанций  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1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батывается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большая  часть  электроэнергии мира 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ТЭС:   </a:t>
            </a:r>
            <a:r>
              <a:rPr lang="ru-RU" sz="1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ГЭС:</a:t>
            </a:r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В)АЭС</a:t>
            </a:r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1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ВЭС</a:t>
            </a:r>
            <a:endParaRPr lang="ru-RU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12)В мировой химической промышленности   можно  выделить  четыре  главных  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</a:t>
            </a:r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Китай, Япония, США, Россия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Канада, США, зарубежная Азия, Австралия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США, зарубежная Европа,  СНГ,  Япония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Россия, зарубежная Европа,  зарубежная Азия, </a:t>
            </a:r>
            <a:r>
              <a:rPr lang="ru-RU" sz="1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1607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: </a:t>
            </a: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ыучить конспект, читать стр.146-149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68314"/>
            <a:ext cx="8784976" cy="446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0187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787208" cy="620688"/>
          </a:xfrm>
        </p:spPr>
        <p:txBody>
          <a:bodyPr/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промышленность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23528" y="548680"/>
            <a:ext cx="4083880" cy="55778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промышленность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самая наукоемкая отрасль современного машиностроения. В машиностроении отдельных стран (Япония, США, Республика Корея и др.) электронная промышленность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заняла ведущие позиции.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Очень велика </a:t>
            </a:r>
            <a:r>
              <a:rPr lang="ru-RU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экспортность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всех электронных товаров. В составе отрасли самую большую долю по стоимости занимает производство различных видов 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вычислительной техники — до 40—45 %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Основную часть этой продукции дают крупные фирмы (ТНК) США, Японии, ряда стран Юго-Восточной Азии (Республика Корея, о. Тайвань и др.) и в меньшей степени Западной Европы. Фирмы Зап. Европы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специализируются на выпуске 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мобильных средств связи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оборудования для промышленности, 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научных приборов.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764704"/>
            <a:ext cx="4495800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1885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283152" cy="836712"/>
          </a:xfrm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Судостроение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251520" y="764704"/>
            <a:ext cx="4155888" cy="5760640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географии 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судостроения 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мира в XX в. произошли коренные изменения. Малая экономическая эффективность судостроения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(высокая материалоемкость, трудоемкость)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невысокой цене готовой продукции привела к резкому падению производства судов в Западной Европе и США. В настоящий период  они  перешли на судоремонт и гражданское судостроение (яхты).</a:t>
            </a:r>
          </a:p>
          <a:p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Судостроение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переместилось в страны Азии.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Ведущие позиции занимают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Япония, Южная Корея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нуждаются в больших поставках сырья, поставляется морским видом транспорта. Поэтому наличие судостроения в этих странах объясняется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потребительским фактором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Республика Корея и КНР стали экспортерами судов мирового значения.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00808"/>
            <a:ext cx="468052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546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Авиастроение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Авиастроение представлено в основном только в развитых странах.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Авиационная промышленность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Западной Европе сложилась в немногих странах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(Франция, Великобритания, Германия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изготавливающих пассажирские авиалайнеры и лишь некоторые типы военных самолетов. Европейские фирмы объединились в консорциум. Очень развитую авиационную промышленность прежде имел СССР, где, как и в США, производились все виды продукции отрасли, особенно ракетно-космической. С распадом страны мощная АРКП сильно сократила производство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556792"/>
            <a:ext cx="438829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082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283152" cy="836712"/>
          </a:xfrm>
        </p:spPr>
        <p:txBody>
          <a:bodyPr/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Автомобилестроение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23528" y="836712"/>
            <a:ext cx="4083880" cy="5289768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мировом выпуске автомобилей устойчиво сохраняется высокая доля легковых автомашин (около 75 %). 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автомобилей концентрируется в немногих компаниях мира. Так, четыре крупнейших из них 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(«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Дженерал моторе», «Форд», «Фольксваген», «Тойота»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выпускают почти половину всех автомобилей в 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мире. Географию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мировой автомобильной промышленности определяют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Западная Европа, Северная Америка и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 (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Лидером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стала Западная Европа (31 %), где выделяются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Германия, Франция, Испания.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регион отличается четко выраженной экспортной специализацией: на вывоз идет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3/4 всех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автомобилей. Крупным производителем автомобилестроения среди отдельных стран остается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США (12 млн штук).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Однако на экспорт поступает не более 4 % продукции, и страна является самым крупным их импортером (ввоз автомобилей в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6-7 раз больше, чем вывоз). Япония — вторая страна мира по уровню развития отрасли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Китай занял первое место по выпуску автомобилей..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016" y="1628800"/>
            <a:ext cx="4499620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3241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7427168" cy="908720"/>
          </a:xfrm>
        </p:spPr>
        <p:txBody>
          <a:bodyPr/>
          <a:lstStyle/>
          <a:p>
            <a:r>
              <a:rPr lang="ru-RU" sz="2800" b="1" dirty="0" smtClean="0"/>
              <a:t>Железнодорожное машиностроение</a:t>
            </a:r>
            <a:endParaRPr lang="ru-RU" sz="2800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251520" y="764704"/>
            <a:ext cx="4155888" cy="5361776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 </a:t>
            </a:r>
            <a: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железнодорожного оборудования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старейшая отрасль, производящая локомотивы (тепловозы, электровозы), разнообразные специализированные товарные вагоны, цистерны, а также пассажирские вагоны. Выпуск продукции отрасли в больших объемах продолжается в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КНР, Индии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меньшей степени в США, Канаде, Японии.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Страны Зап. Европы все более переходят на изготовление скоростных пассажирских поездов для своих железных дорог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поставляя также на экспорт некоторые типы локомотивов и вагонов. Очень сильно </a:t>
            </a:r>
            <a:r>
              <a:rPr lang="ru-RU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сократилось производство подвижного состава в России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хотя она остается одной из ведущих в мире по роли железных дорог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8"/>
            <a:ext cx="446449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712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496" y="-1"/>
            <a:ext cx="8928992" cy="6417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b="1" dirty="0" smtClean="0"/>
          </a:p>
          <a:p>
            <a:endParaRPr lang="ru-RU" sz="1100" b="1" dirty="0"/>
          </a:p>
          <a:p>
            <a:endParaRPr lang="ru-RU" sz="1100" b="1" dirty="0" smtClean="0"/>
          </a:p>
          <a:p>
            <a:r>
              <a:rPr lang="ru-RU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машиностроение отличается от других отраслей промышленности целым рядом особенностей, которые влияют на его размещение.</a:t>
            </a:r>
          </a:p>
          <a:p>
            <a:pPr lvl="0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Во-первых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эпоху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НТР  развитие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машиностроения немыслимо без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широкого внедрения научных разработок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Поэтому производства продукции наукоемких отраслей все более ориентируется на районы, обладающие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высокоразвитой научной базой.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Во-вторых,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 машиностроительной продукции требует гораздо больших затрат рабочего времени, чем в других отраслях, поэтому высока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трудоемкость отрасли.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третьих,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высока металлоемкость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отрасли, поэтому предприятия машиностроения, часто ориентируются на ее центры. Но в эпоху НТР ориентация заводов на металл значительно снизилась, за счет увеличения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трудоемкости и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наукоемкости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Машиностроение все больше становится отраслью повсеместного распространения.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четвертых</a:t>
            </a: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стадии производства машиностроительной продукции осуществляются, как правило, на отдельных специализированных предприятиях — в машиностроении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роль специализации кооперирования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 вследствие этого приобретает исключительное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транспортный фактор.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пятых,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вследствие специфики многих предприятий машиностроения (например, выпускающих комбайны или оборудование для горнодобывающей промышленности и т. п. — которые сложно транспортировать), многие из них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ориентируются на потребителя.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499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003232" cy="1052736"/>
          </a:xfrm>
        </p:spPr>
        <p:txBody>
          <a:bodyPr/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Регионы развития машиностроения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23528" y="980728"/>
            <a:ext cx="3816424" cy="5112568"/>
          </a:xfrm>
        </p:spPr>
        <p:txBody>
          <a:bodyPr>
            <a:normAutofit fontScale="85000" lnSpcReduction="20000"/>
          </a:bodyPr>
          <a:lstStyle/>
          <a:p>
            <a:r>
              <a:rPr lang="ru-RU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Северная Америка, где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производится практически вся машиностроительная продукция.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регион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зарубежная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Европа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который производит главным образом массовую машиностроительную продукцию, в нем высоко развиты также некоторые новейшие отрасли.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Восточная и Юго-Восточная Азия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котором лидирует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Япония,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также сочетающая продукцию массового машиностроения с изделиями самой высокой технологии.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485" y="1556792"/>
            <a:ext cx="509151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6414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252</TotalTime>
  <Words>941</Words>
  <Application>Microsoft Office PowerPoint</Application>
  <PresentationFormat>Экран (4:3)</PresentationFormat>
  <Paragraphs>113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Исполнительная</vt:lpstr>
      <vt:lpstr>Машиностроение. Химическая и лесная промышленность</vt:lpstr>
      <vt:lpstr>Машиностроение</vt:lpstr>
      <vt:lpstr>Электронная промышленность</vt:lpstr>
      <vt:lpstr>Судостроение</vt:lpstr>
      <vt:lpstr>Авиастроение</vt:lpstr>
      <vt:lpstr>Автомобилестроение</vt:lpstr>
      <vt:lpstr>Железнодорожное машиностроение</vt:lpstr>
      <vt:lpstr>Презентация PowerPoint</vt:lpstr>
      <vt:lpstr>Регионы развития машиностроения</vt:lpstr>
      <vt:lpstr>Презентация PowerPoint</vt:lpstr>
      <vt:lpstr>Презентация PowerPoint</vt:lpstr>
      <vt:lpstr>Химическая промышленность мира</vt:lpstr>
      <vt:lpstr>Горно-химическая и основная химия </vt:lpstr>
      <vt:lpstr>Химия органического синтеза</vt:lpstr>
      <vt:lpstr>Презентация PowerPoint</vt:lpstr>
      <vt:lpstr>Презентация PowerPoint</vt:lpstr>
      <vt:lpstr>Презентация PowerPoint</vt:lpstr>
      <vt:lpstr>Лесная промышленность</vt:lpstr>
      <vt:lpstr>Презентация PowerPoint</vt:lpstr>
      <vt:lpstr>Презентация PowerPoint</vt:lpstr>
      <vt:lpstr>Лесная промышленность</vt:lpstr>
      <vt:lpstr>Легкая промышленность</vt:lpstr>
      <vt:lpstr>Презентация PowerPoint</vt:lpstr>
      <vt:lpstr>Презентация PowerPoint</vt:lpstr>
      <vt:lpstr>РЕШИТЕ ТЕСТЫ</vt:lpstr>
      <vt:lpstr>РЕШИТЕ ТЕСТЫ</vt:lpstr>
      <vt:lpstr>Домашнее задание : выучить конспект, читать стр.146-149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Машиностроение. Химическая и лесная промышленность</dc:title>
  <dc:creator>Людмила</dc:creator>
  <cp:lastModifiedBy>user</cp:lastModifiedBy>
  <cp:revision>27</cp:revision>
  <dcterms:created xsi:type="dcterms:W3CDTF">2024-03-06T16:52:27Z</dcterms:created>
  <dcterms:modified xsi:type="dcterms:W3CDTF">2024-03-10T16:09:15Z</dcterms:modified>
</cp:coreProperties>
</file>