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69" r:id="rId6"/>
    <p:sldId id="270" r:id="rId7"/>
    <p:sldId id="261" r:id="rId8"/>
    <p:sldId id="271" r:id="rId9"/>
    <p:sldId id="272" r:id="rId10"/>
    <p:sldId id="273" r:id="rId11"/>
    <p:sldId id="274" r:id="rId12"/>
    <p:sldId id="275" r:id="rId13"/>
    <p:sldId id="276" r:id="rId14"/>
    <p:sldId id="264" r:id="rId15"/>
    <p:sldId id="277" r:id="rId16"/>
    <p:sldId id="267" r:id="rId17"/>
    <p:sldId id="281" r:id="rId18"/>
    <p:sldId id="262" r:id="rId19"/>
    <p:sldId id="278" r:id="rId20"/>
    <p:sldId id="279" r:id="rId21"/>
    <p:sldId id="280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66" autoAdjust="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4581128"/>
            <a:ext cx="5470956" cy="72008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Тема урока      </a:t>
            </a:r>
            <a:r>
              <a:rPr lang="ru-RU" b="1" dirty="0" smtClean="0"/>
              <a:t>Австралия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4653136"/>
            <a:ext cx="5712179" cy="60748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9847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160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560840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6724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7"/>
            <a:ext cx="741682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0949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08721"/>
            <a:ext cx="7416823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615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620688"/>
            <a:ext cx="7560841" cy="554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632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73" y="620688"/>
            <a:ext cx="7483243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82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817583"/>
            <a:ext cx="6872644" cy="667201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С/х Австралии – один из крупнейших                           экспортеров     мира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81642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4" y="1556792"/>
            <a:ext cx="3724349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708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3"/>
            <a:ext cx="7272807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76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6" y="817583"/>
            <a:ext cx="6584612" cy="595194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3960440" cy="546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3816424" cy="5321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976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488832" cy="5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346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548680"/>
            <a:ext cx="763284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69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43806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7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603255" cy="539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5404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668490"/>
            <a:ext cx="7434335" cy="571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941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560840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732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28864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279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 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396044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29140"/>
            <a:ext cx="3744416" cy="390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47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9" y="817583"/>
            <a:ext cx="7016660" cy="6672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ресурсы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5"/>
            <a:ext cx="4061324" cy="438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953" y="1412776"/>
            <a:ext cx="3717479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410445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100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99593" y="817583"/>
            <a:ext cx="7128792" cy="88322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Водные, лесные, земельные,                             рекреационные ресурсы: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</p:nvPr>
        </p:nvSpPr>
        <p:spPr>
          <a:xfrm>
            <a:off x="4663440" y="1628800"/>
            <a:ext cx="3200400" cy="4095725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 составляют 4% территории;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Водные ресурсы ограничены, 60 % бессточные территории, значительны запасы подземных вод;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крупные реки Дарлинг и Муррей;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10% земельных ресурсов пригодны для использования;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Уникальная флора и фауна;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Курортно-пляжные ресурсы(восточное побережье)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98" y="1916832"/>
            <a:ext cx="368075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269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72" y="620688"/>
            <a:ext cx="773086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785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388843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4" y="1412776"/>
            <a:ext cx="372435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956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404664"/>
            <a:ext cx="7776864" cy="590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74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194</TotalTime>
  <Words>71</Words>
  <Application>Microsoft Office PowerPoint</Application>
  <PresentationFormat>Экран (4:3)</PresentationFormat>
  <Paragraphs>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Кнопка</vt:lpstr>
      <vt:lpstr>Тема урока      Австралия</vt:lpstr>
      <vt:lpstr>Презентация PowerPoint</vt:lpstr>
      <vt:lpstr>Презентация PowerPoint</vt:lpstr>
      <vt:lpstr>Природные условия :</vt:lpstr>
      <vt:lpstr>Минеральные ресурсы</vt:lpstr>
      <vt:lpstr>Водные, лесные, земельные,                             рекреационные ресурсы: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С/х Австралии – один из крупнейших                           экспортеров     мира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Австралия</dc:title>
  <dc:creator>Людмила</dc:creator>
  <cp:lastModifiedBy>user</cp:lastModifiedBy>
  <cp:revision>23</cp:revision>
  <dcterms:created xsi:type="dcterms:W3CDTF">2024-05-31T17:57:23Z</dcterms:created>
  <dcterms:modified xsi:type="dcterms:W3CDTF">2024-12-09T19:01:59Z</dcterms:modified>
</cp:coreProperties>
</file>