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0" r:id="rId3"/>
    <p:sldId id="274" r:id="rId4"/>
    <p:sldId id="257" r:id="rId5"/>
    <p:sldId id="261" r:id="rId6"/>
    <p:sldId id="282" r:id="rId7"/>
    <p:sldId id="259" r:id="rId8"/>
    <p:sldId id="283" r:id="rId9"/>
    <p:sldId id="277" r:id="rId10"/>
    <p:sldId id="272" r:id="rId11"/>
    <p:sldId id="275" r:id="rId12"/>
    <p:sldId id="284" r:id="rId13"/>
    <p:sldId id="285" r:id="rId14"/>
    <p:sldId id="267" r:id="rId15"/>
    <p:sldId id="268" r:id="rId16"/>
    <p:sldId id="276" r:id="rId17"/>
    <p:sldId id="269" r:id="rId18"/>
    <p:sldId id="270" r:id="rId19"/>
    <p:sldId id="266" r:id="rId20"/>
    <p:sldId id="271" r:id="rId21"/>
    <p:sldId id="273" r:id="rId22"/>
    <p:sldId id="278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Общая характеристика стран Зарубежной Азии </a:t>
            </a:r>
            <a:endParaRPr lang="ru-RU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Тема урока</a:t>
            </a:r>
            <a:endParaRPr lang="ru-RU" sz="4000" b="1" dirty="0">
              <a:solidFill>
                <a:srgbClr val="FFC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34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895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183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Воспроизводство населения </a:t>
            </a:r>
            <a:endParaRPr lang="ru-RU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849694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154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24935" cy="561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4323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594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603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147248" cy="5178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Городское и сельское население</a:t>
            </a:r>
            <a:endParaRPr lang="ru-RU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7"/>
            <a:ext cx="835292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800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598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202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864096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251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96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569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921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0225"/>
            <a:ext cx="8424936" cy="577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595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188640"/>
            <a:ext cx="8461448" cy="613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954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856895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80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Рис-главная с\х культура Азии</a:t>
            </a:r>
            <a:endParaRPr lang="ru-RU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620688"/>
            <a:ext cx="393223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Азия дает </a:t>
            </a:r>
            <a:r>
              <a:rPr lang="ru-RU" sz="24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90 % </a:t>
            </a:r>
            <a:r>
              <a:rPr lang="ru-RU" sz="2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мирового производства риса. Главные производители: Китай, Индия, Пакистан, Таиланд, Филиппины.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Во многих странах рисом засевается 50% посевных площадей</a:t>
            </a:r>
            <a:endParaRPr lang="ru-RU" sz="2400" b="1" i="1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277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64096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906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4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133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56895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962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80920" cy="5923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137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Геополитическое положение стран Азии</a:t>
            </a:r>
            <a:endParaRPr lang="ru-RU" sz="320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548680"/>
            <a:ext cx="466112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</a:t>
            </a:r>
            <a:r>
              <a:rPr lang="ru-RU" b="1" dirty="0">
                <a:solidFill>
                  <a:srgbClr val="002060"/>
                </a:solidFill>
                <a:latin typeface="Constantia" panose="02030602050306030303" pitchFamily="18" charset="0"/>
              </a:rPr>
              <a:t>. Два глобальных «центра силы» - Китай и Япония, третьим становится Индия. На севере сохраняется присутствие и влияние России. </a:t>
            </a:r>
          </a:p>
          <a:p>
            <a:endParaRPr lang="ru-RU" b="1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2</a:t>
            </a:r>
            <a:r>
              <a:rPr lang="ru-RU" b="1" dirty="0">
                <a:solidFill>
                  <a:srgbClr val="002060"/>
                </a:solidFill>
                <a:latin typeface="Constantia" panose="02030602050306030303" pitchFamily="18" charset="0"/>
              </a:rPr>
              <a:t>. Азия – стык цивилизаций: конфуцианской, исламской и японской. На западе они соседствуют с христианской; «контактной зоной» здесь является Турция.</a:t>
            </a:r>
          </a:p>
          <a:p>
            <a:endParaRPr lang="ru-RU" b="1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3</a:t>
            </a:r>
            <a:r>
              <a:rPr lang="ru-RU" b="1" dirty="0">
                <a:solidFill>
                  <a:srgbClr val="002060"/>
                </a:solidFill>
                <a:latin typeface="Constantia" panose="02030602050306030303" pitchFamily="18" charset="0"/>
              </a:rPr>
              <a:t>. Опасность противостояния усугубляется тем, что три страны региона обладают ядерным оружием (Китай, Индия и Пакистан), а КНДР провели ядерные испытания в 2006 году.</a:t>
            </a:r>
          </a:p>
          <a:p>
            <a:endParaRPr lang="ru-RU" b="1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onstantia" panose="02030602050306030303" pitchFamily="18" charset="0"/>
              </a:rPr>
              <a:t>4. Конфликты внутри одной и той же цивилизации: разногласия между Ираном и Ираком, напряженные отношения между КНДР и Южной Кореей и другие.</a:t>
            </a:r>
          </a:p>
          <a:p>
            <a:endParaRPr lang="ru-RU" b="1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360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47248" cy="58981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Природные условия и ресурсы Зарубежной Азии</a:t>
            </a:r>
            <a:endParaRPr lang="ru-RU" sz="280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 1. Азия имеет самую большую Земле среднюю высоту – 950 м (для сравнения : Европа – 340 м), наивысшую точку всей Земли, знаменитую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Джомолунгму (8848м). </a:t>
            </a:r>
            <a:endParaRPr lang="ru-RU" sz="1400" b="1" dirty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2. В Азии расположена самая глубокая океаническая впадина –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Марианская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 в Тихом океане (11022 м).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3.В Азии самое глубоководное озеро мира -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Байкал</a:t>
            </a:r>
            <a:endParaRPr lang="ru-RU" sz="1400" b="1" dirty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4.В Азии – самая глубокая впадина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Мертвого моря (-395 м)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( Бессточное озеро на </a:t>
            </a:r>
            <a:r>
              <a:rPr lang="ru-RU" sz="1400" b="1" i="1" dirty="0" err="1">
                <a:solidFill>
                  <a:srgbClr val="002060"/>
                </a:solidFill>
                <a:latin typeface="Constantia" panose="02030602050306030303" pitchFamily="18" charset="0"/>
              </a:rPr>
              <a:t>Бл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. Востоке, в Иордании и Израиле.  Расположено в тектонической впадине. 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Одно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из самых соленых озер мира (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260-270 %о).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Ведется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д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обыча солей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. Название «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Мертвое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» объясняется отсутствием в воде органической жизни (кроме некоторых бактерий).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Constantia" panose="02030602050306030303" pitchFamily="18" charset="0"/>
              </a:rPr>
              <a:t> 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5.Климатические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условия Зарубежной Азии 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Тепловые пояса на территории Зарубежной Азии изменяются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от умеренного до экваториального. 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Особенности общей циркуляции атмосферы определяют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господство муссонного климата с четко выраженной сезонностью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(зимой – сухо, летом – влажно) на обширной полосе «океанического фасада» Восточной и Южной Азии. 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Constantia" panose="02030602050306030303" pitchFamily="18" charset="0"/>
              </a:rPr>
              <a:t> 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6.Лесные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ресурсы</a:t>
            </a:r>
            <a:r>
              <a:rPr lang="ru-RU" sz="1400" b="1" dirty="0">
                <a:solidFill>
                  <a:srgbClr val="002060"/>
                </a:solidFill>
                <a:latin typeface="Constantia" panose="02030602050306030303" pitchFamily="18" charset="0"/>
              </a:rPr>
              <a:t>: 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Индонезия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, Малайзия, </a:t>
            </a:r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Мьянма, …..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7.Внутренние воды</a:t>
            </a:r>
            <a:r>
              <a:rPr lang="ru-RU" sz="1400" b="1" dirty="0">
                <a:solidFill>
                  <a:srgbClr val="002060"/>
                </a:solidFill>
                <a:latin typeface="Constantia" panose="02030602050306030303" pitchFamily="18" charset="0"/>
              </a:rPr>
              <a:t> .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Реки – транспортные артерии, источник орошения и </a:t>
            </a:r>
            <a:r>
              <a:rPr lang="ru-RU" sz="1400" b="1" i="1" dirty="0" err="1">
                <a:solidFill>
                  <a:srgbClr val="002060"/>
                </a:solidFill>
                <a:latin typeface="Constantia" panose="02030602050306030303" pitchFamily="18" charset="0"/>
              </a:rPr>
              <a:t>гидроэнергоресурсов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.  На Азию приходится </a:t>
            </a:r>
            <a:r>
              <a:rPr lang="ru-RU" sz="1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более 40% 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потенциальных </a:t>
            </a:r>
            <a:r>
              <a:rPr lang="ru-RU" sz="1400" b="1" i="1" dirty="0" err="1">
                <a:solidFill>
                  <a:srgbClr val="002060"/>
                </a:solidFill>
                <a:latin typeface="Constantia" panose="02030602050306030303" pitchFamily="18" charset="0"/>
              </a:rPr>
              <a:t>гидроэнергоресурсов</a:t>
            </a:r>
            <a:r>
              <a:rPr lang="ru-RU" sz="1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 мира. </a:t>
            </a:r>
            <a:endParaRPr lang="ru-RU" sz="1400" b="1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Рекреационные  ресурсы : Турция, Таиланд, ОАЭ, Израиль……..</a:t>
            </a:r>
            <a:endParaRPr lang="ru-RU" sz="1400" b="1" i="1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9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941168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Природные ресурсы Зарубежной Азии</a:t>
            </a:r>
            <a:endParaRPr lang="ru-RU" sz="3200" dirty="0">
              <a:solidFill>
                <a:srgbClr val="C00000"/>
              </a:solidFill>
              <a:latin typeface="Constantia" panose="02030602050306030303" pitchFamily="18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31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5851877"/>
              </p:ext>
            </p:extLst>
          </p:nvPr>
        </p:nvGraphicFramePr>
        <p:xfrm>
          <a:off x="611560" y="692696"/>
          <a:ext cx="4104456" cy="5328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04456"/>
              </a:tblGrid>
              <a:tr h="5328592">
                <a:tc>
                  <a:txBody>
                    <a:bodyPr/>
                    <a:lstStyle/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Constantia" panose="02030602050306030303" pitchFamily="18" charset="0"/>
                        </a:rPr>
                        <a:t>Экологическая ситуация Азии 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1. Экологическую ситуацию в Азии можно оценить как кризисную. 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2. По доле в мировых выбросах СО2 Азия лидирует – 32,9%, что влияет на всю экологическую обстановку. 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3. 1/3 всей обрабатываемой площади находится в состоянии деградации.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 4. В крупных городах очищается лишь 10-15% стоков. Почти половина населения Азии не располагает элементарными санитарными условиями. 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5. По данным ВОЗ, из 15 самых загрязненных городов мира 13 находятся в Азии.</a:t>
                      </a:r>
                    </a:p>
                    <a:p>
                      <a:pPr marL="340995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400" b="1" dirty="0" smtClean="0">
                          <a:effectLst/>
                          <a:latin typeface="Constantia" panose="02030602050306030303" pitchFamily="18" charset="0"/>
                        </a:rPr>
                        <a:t> 6. Япония занимает одно из первых мест в мире по выбросам СО2 на душу населения </a:t>
                      </a:r>
                      <a:endParaRPr lang="ru-RU" sz="1400" b="1" dirty="0">
                        <a:effectLst/>
                        <a:latin typeface="Constantia" panose="02030602050306030303" pitchFamily="18" charset="0"/>
                        <a:ea typeface="Times New Roman"/>
                      </a:endParaRPr>
                    </a:p>
                  </a:txBody>
                  <a:tcPr marL="42652" marR="42652" marT="0" marB="0"/>
                </a:tc>
              </a:tr>
            </a:tbl>
          </a:graphicData>
        </a:graphic>
      </p:graphicFrame>
      <p:pic>
        <p:nvPicPr>
          <p:cNvPr id="102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476672"/>
            <a:ext cx="3992314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019" y="2924944"/>
            <a:ext cx="412871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40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45224"/>
            <a:ext cx="8543920" cy="619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Главные черты населения</a:t>
            </a:r>
            <a:endParaRPr lang="ru-RU" sz="400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332656"/>
            <a:ext cx="849694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206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293</TotalTime>
  <Words>393</Words>
  <Application>Microsoft Office PowerPoint</Application>
  <PresentationFormat>Экран (4:3)</PresentationFormat>
  <Paragraphs>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Общая характеристика стран Зарубежной Азии </vt:lpstr>
      <vt:lpstr>Презентация PowerPoint</vt:lpstr>
      <vt:lpstr>Презентация PowerPoint</vt:lpstr>
      <vt:lpstr>Презентация PowerPoint</vt:lpstr>
      <vt:lpstr>Геополитическое положение стран Азии</vt:lpstr>
      <vt:lpstr>Природные условия и ресурсы Зарубежной Азии</vt:lpstr>
      <vt:lpstr>Природные ресурсы Зарубежной Азии</vt:lpstr>
      <vt:lpstr>Презентация PowerPoint</vt:lpstr>
      <vt:lpstr>Главные черты населения</vt:lpstr>
      <vt:lpstr>Презентация PowerPoint</vt:lpstr>
      <vt:lpstr>Воспроизводство населения </vt:lpstr>
      <vt:lpstr>Презентация PowerPoint</vt:lpstr>
      <vt:lpstr>Презентация PowerPoint</vt:lpstr>
      <vt:lpstr>Городское и сельское население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Рис-главная с\х культура Азии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стран Зарубежной Азии </dc:title>
  <dc:creator>Людмила</dc:creator>
  <cp:lastModifiedBy>user</cp:lastModifiedBy>
  <cp:revision>25</cp:revision>
  <dcterms:created xsi:type="dcterms:W3CDTF">2024-04-28T11:52:44Z</dcterms:created>
  <dcterms:modified xsi:type="dcterms:W3CDTF">2024-05-20T12:11:32Z</dcterms:modified>
</cp:coreProperties>
</file>