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71" r:id="rId5"/>
    <p:sldId id="261" r:id="rId6"/>
    <p:sldId id="268" r:id="rId7"/>
    <p:sldId id="270" r:id="rId8"/>
    <p:sldId id="269" r:id="rId9"/>
    <p:sldId id="260" r:id="rId10"/>
    <p:sldId id="267" r:id="rId11"/>
    <p:sldId id="264" r:id="rId12"/>
    <p:sldId id="265" r:id="rId13"/>
    <p:sldId id="263" r:id="rId14"/>
    <p:sldId id="266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A96168-C1F0-43D7-BE69-DD22B9A9D79A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30434-A7B6-4567-BB23-0AAE326C32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733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30434-A7B6-4567-BB23-0AAE326C32E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459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30434-A7B6-4567-BB23-0AAE326C32E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049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996952"/>
            <a:ext cx="8062664" cy="14401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Страны Латинской Америки</a:t>
            </a:r>
            <a:endParaRPr lang="ru-RU" b="1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913656"/>
          </a:xfrm>
        </p:spPr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  <a:latin typeface="Georgia" panose="02040502050405020303" pitchFamily="18" charset="0"/>
              </a:rPr>
              <a:t>Тема урока</a:t>
            </a:r>
            <a:endParaRPr lang="ru-RU" b="1" dirty="0">
              <a:solidFill>
                <a:srgbClr val="FFC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230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Ведущие отрасли промышленности</a:t>
            </a:r>
            <a:endParaRPr lang="ru-RU" sz="2800" b="1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548680"/>
            <a:ext cx="475252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20688"/>
            <a:ext cx="4104456" cy="4446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3763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Растениеводство</a:t>
            </a:r>
            <a:endParaRPr lang="ru-RU" sz="3200" b="1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548680"/>
            <a:ext cx="439248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640"/>
            <a:ext cx="4073575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424847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02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Животноводство</a:t>
            </a:r>
            <a:endParaRPr lang="ru-RU" sz="3600" b="1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40" y="178914"/>
            <a:ext cx="5137096" cy="4402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60648"/>
            <a:ext cx="3744788" cy="3240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45024"/>
            <a:ext cx="3884198" cy="2750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7733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0"/>
            <a:ext cx="8640960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45224"/>
            <a:ext cx="7421448" cy="936104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Экспортные с/х  культуры</a:t>
            </a:r>
            <a:endParaRPr lang="ru-RU" sz="3600" b="1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660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5517232"/>
            <a:ext cx="7349440" cy="72008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Транспортная система</a:t>
            </a:r>
            <a:endParaRPr lang="ru-RU" sz="3600" b="1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624"/>
            <a:ext cx="835292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16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5301208"/>
            <a:ext cx="7543800" cy="489992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Внешние экономические связи</a:t>
            </a:r>
            <a:endParaRPr lang="ru-RU" sz="3200" b="1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8640"/>
            <a:ext cx="691276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4252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8884438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1452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Состав Латинской Америки</a:t>
            </a:r>
            <a:endParaRPr lang="ru-RU" sz="3600" b="1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489345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782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Природные условия </a:t>
            </a:r>
            <a:endParaRPr lang="ru-RU" sz="3200" b="1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09" y="404664"/>
            <a:ext cx="4577631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04664"/>
            <a:ext cx="393528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6298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5733256"/>
            <a:ext cx="7421448" cy="72008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Природные ресурсы</a:t>
            </a:r>
            <a:endParaRPr lang="ru-RU" sz="3200" b="1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482453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60648"/>
            <a:ext cx="400729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572" y="2852936"/>
            <a:ext cx="406717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5916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Особенности населения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88640"/>
            <a:ext cx="4464946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11" y="332656"/>
            <a:ext cx="449999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7905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7"/>
            <a:ext cx="8712968" cy="648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0501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88640"/>
            <a:ext cx="8748464" cy="5276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5576" y="5301208"/>
            <a:ext cx="7543800" cy="100811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Урбанизация </a:t>
            </a:r>
            <a:endParaRPr lang="ru-RU" sz="3600" b="1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620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131"/>
            <a:ext cx="8784976" cy="673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74065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251</TotalTime>
  <Words>30</Words>
  <Application>Microsoft Office PowerPoint</Application>
  <PresentationFormat>Экран (4:3)</PresentationFormat>
  <Paragraphs>15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Базовая</vt:lpstr>
      <vt:lpstr>Страны Латинской Америки</vt:lpstr>
      <vt:lpstr>Презентация PowerPoint</vt:lpstr>
      <vt:lpstr>Состав Латинской Америки</vt:lpstr>
      <vt:lpstr>Природные условия </vt:lpstr>
      <vt:lpstr>Природные ресурсы</vt:lpstr>
      <vt:lpstr>Особенности населения</vt:lpstr>
      <vt:lpstr>Презентация PowerPoint</vt:lpstr>
      <vt:lpstr>Урбанизация </vt:lpstr>
      <vt:lpstr>Презентация PowerPoint</vt:lpstr>
      <vt:lpstr>Ведущие отрасли промышленности</vt:lpstr>
      <vt:lpstr>Растениеводство</vt:lpstr>
      <vt:lpstr>Животноводство</vt:lpstr>
      <vt:lpstr>Экспортные с/х  культуры</vt:lpstr>
      <vt:lpstr>Транспортная система</vt:lpstr>
      <vt:lpstr>Внешние экономические связи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Страны Латинской Америки</dc:title>
  <dc:creator>Людмила</dc:creator>
  <cp:lastModifiedBy>user</cp:lastModifiedBy>
  <cp:revision>18</cp:revision>
  <dcterms:created xsi:type="dcterms:W3CDTF">2024-05-15T15:20:30Z</dcterms:created>
  <dcterms:modified xsi:type="dcterms:W3CDTF">2024-11-28T18:49:57Z</dcterms:modified>
</cp:coreProperties>
</file>