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79" r:id="rId4"/>
    <p:sldId id="280" r:id="rId5"/>
    <p:sldId id="277" r:id="rId6"/>
    <p:sldId id="260" r:id="rId7"/>
    <p:sldId id="282" r:id="rId8"/>
    <p:sldId id="281" r:id="rId9"/>
    <p:sldId id="261" r:id="rId10"/>
    <p:sldId id="283" r:id="rId11"/>
    <p:sldId id="262" r:id="rId12"/>
    <p:sldId id="271" r:id="rId13"/>
    <p:sldId id="272" r:id="rId14"/>
    <p:sldId id="278" r:id="rId15"/>
    <p:sldId id="273" r:id="rId16"/>
    <p:sldId id="275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Georgia" panose="02040502050405020303" pitchFamily="18" charset="0"/>
              </a:rPr>
              <a:t>Общая характеристика стран Африки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Georgia" panose="02040502050405020303" pitchFamily="18" charset="0"/>
              </a:rPr>
              <a:t>Тема урока</a:t>
            </a:r>
            <a:endParaRPr lang="ru-RU" sz="4000" dirty="0">
              <a:latin typeface="Georgia" panose="02040502050405020303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0648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531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Сельское хозяйство-ведущая отрасль хозяйства Африки</a:t>
            </a:r>
            <a:endParaRPr 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96" y="1700808"/>
            <a:ext cx="446472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176464" cy="2256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63" y="1484784"/>
            <a:ext cx="4117709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4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251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u="sng" dirty="0" smtClean="0">
                <a:latin typeface="Georgia" panose="02040502050405020303" pitchFamily="18" charset="0"/>
              </a:rPr>
              <a:t>Монокультура</a:t>
            </a:r>
            <a:r>
              <a:rPr lang="ru-RU" sz="2400" dirty="0" smtClean="0">
                <a:latin typeface="Georgia" panose="02040502050405020303" pitchFamily="18" charset="0"/>
              </a:rPr>
              <a:t>-одна с/х культура(или вид продукции), которая в больших количествах идет на экспорт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 </a:t>
            </a:r>
            <a:r>
              <a:rPr lang="ru-RU" sz="2200" b="1" dirty="0">
                <a:solidFill>
                  <a:srgbClr val="C00000"/>
                </a:solidFill>
                <a:latin typeface="Georgia" panose="02040502050405020303" pitchFamily="18" charset="0"/>
              </a:rPr>
              <a:t>монокультурным странам можно отнести</a:t>
            </a:r>
            <a:r>
              <a:rPr lang="ru-RU" sz="22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:</a:t>
            </a:r>
          </a:p>
          <a:p>
            <a:pPr marL="118872" indent="0">
              <a:buNone/>
            </a:pP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r>
              <a:rPr lang="ru-RU" sz="21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Того</a:t>
            </a: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, Нигерия, Бенин-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пальмовое масло</a:t>
            </a:r>
          </a:p>
          <a:p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-Гамбия, Сенегал-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арахис</a:t>
            </a:r>
          </a:p>
          <a:p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-Гвинея-Бисау-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орехи кешью</a:t>
            </a:r>
          </a:p>
          <a:p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-Гана, 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Камерун-какао-бобы</a:t>
            </a:r>
          </a:p>
          <a:p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-Египет, Судан, Мали, 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Чад-хлопчатник</a:t>
            </a:r>
          </a:p>
          <a:p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-Кот-</a:t>
            </a:r>
            <a:r>
              <a:rPr lang="ru-RU" sz="2100" b="1" dirty="0" err="1">
                <a:solidFill>
                  <a:srgbClr val="002060"/>
                </a:solidFill>
                <a:latin typeface="Georgia" panose="02040502050405020303" pitchFamily="18" charset="0"/>
              </a:rPr>
              <a:t>Дивуар</a:t>
            </a:r>
            <a:r>
              <a:rPr lang="ru-RU" sz="2100" b="1" dirty="0">
                <a:solidFill>
                  <a:srgbClr val="002060"/>
                </a:solidFill>
                <a:latin typeface="Georgia" panose="02040502050405020303" pitchFamily="18" charset="0"/>
              </a:rPr>
              <a:t>, Эфиопия, Уганда-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кофе</a:t>
            </a:r>
          </a:p>
          <a:p>
            <a:r>
              <a:rPr lang="ru-RU" sz="1900" b="1" dirty="0">
                <a:solidFill>
                  <a:srgbClr val="002060"/>
                </a:solidFill>
                <a:latin typeface="Georgia" panose="02040502050405020303" pitchFamily="18" charset="0"/>
              </a:rPr>
              <a:t>-</a:t>
            </a:r>
            <a:r>
              <a:rPr lang="ru-RU" sz="19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Танзания-</a:t>
            </a:r>
            <a:r>
              <a:rPr lang="ru-RU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сизаль</a:t>
            </a:r>
            <a:r>
              <a:rPr lang="ru-RU" sz="1500" b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1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(грубое волокно из агавы)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Кения</a:t>
            </a:r>
            <a:r>
              <a:rPr lang="ru-RU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-</a:t>
            </a:r>
            <a:r>
              <a:rPr lang="ru-RU" sz="1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чай</a:t>
            </a:r>
            <a:endParaRPr lang="ru-RU" sz="1900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9" y="1700808"/>
            <a:ext cx="4302261" cy="390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183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Georgia" panose="02040502050405020303" pitchFamily="18" charset="0"/>
              </a:rPr>
              <a:t>Растениеводство-ведущая отрасль с/х, животноводство только в некоторых странах имеет большое значение.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248472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00808"/>
            <a:ext cx="4316288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639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Отличия в специализации </a:t>
            </a:r>
            <a:r>
              <a:rPr lang="ru-RU" sz="3600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субрегионов</a:t>
            </a:r>
            <a:r>
              <a:rPr lang="ru-RU" sz="3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Африки</a:t>
            </a:r>
            <a:endParaRPr lang="ru-RU" sz="36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12968" cy="511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495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52927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232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Внешне-экономическая деятельность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412875"/>
            <a:ext cx="8785225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6705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Страны Африки в МГРТ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39248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221088"/>
            <a:ext cx="4499991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03860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015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Georgia" panose="02040502050405020303" pitchFamily="18" charset="0"/>
              </a:rPr>
              <a:t>Страны Африки: прошлое и настоящее: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644008" cy="531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84784"/>
            <a:ext cx="4388296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994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Особенности природы Африки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13168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1556792"/>
            <a:ext cx="4536505" cy="4041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6032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28992" cy="67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279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Минеральные природные ресурсы: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84784"/>
            <a:ext cx="439248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96044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094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Особенности населения Африки: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2776"/>
            <a:ext cx="4716016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12776"/>
            <a:ext cx="4495800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187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Структура населения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Африка –рекордсмен по заражению ВИЧ-инфекцией и смерти от СПИДа (заражено 39% взрослого </a:t>
            </a:r>
            <a:r>
              <a:rPr lang="ru-RU" sz="1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населения материка)</a:t>
            </a:r>
            <a:endParaRPr lang="ru-RU" sz="18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4" y="1484784"/>
            <a:ext cx="431204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01878"/>
            <a:ext cx="4176464" cy="30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8151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Размещение населения , урбанизация: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700808"/>
            <a:ext cx="453650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700808"/>
            <a:ext cx="4391471" cy="423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73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Экономика стран Африки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Ведущая экономика Африки: история успеха - fambio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283199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00808"/>
            <a:ext cx="431628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8527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554</TotalTime>
  <Words>142</Words>
  <Application>Microsoft Office PowerPoint</Application>
  <PresentationFormat>Экран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Модульная</vt:lpstr>
      <vt:lpstr>Общая характеристика стран Африки</vt:lpstr>
      <vt:lpstr>Страны Африки: прошлое и настоящее:</vt:lpstr>
      <vt:lpstr>Особенности природы Африки</vt:lpstr>
      <vt:lpstr>Презентация PowerPoint</vt:lpstr>
      <vt:lpstr>Минеральные природные ресурсы:</vt:lpstr>
      <vt:lpstr>Особенности населения Африки:</vt:lpstr>
      <vt:lpstr>Структура населения</vt:lpstr>
      <vt:lpstr>Размещение населения , урбанизация:</vt:lpstr>
      <vt:lpstr>Экономика стран Африки</vt:lpstr>
      <vt:lpstr>Сельское хозяйство-ведущая отрасль хозяйства Африки</vt:lpstr>
      <vt:lpstr>Презентация PowerPoint</vt:lpstr>
      <vt:lpstr>Монокультура-одна с/х культура(или вид продукции), которая в больших количествах идет на экспорт</vt:lpstr>
      <vt:lpstr>Растениеводство-ведущая отрасль с/х, животноводство только в некоторых странах имеет большое значение.</vt:lpstr>
      <vt:lpstr>Отличия в специализации субрегионов Африки</vt:lpstr>
      <vt:lpstr>Презентация PowerPoint</vt:lpstr>
      <vt:lpstr>Внешне-экономическая деятельность</vt:lpstr>
      <vt:lpstr>Страны Африки в МГРТ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СТРАНЫ АФРИКИ</dc:title>
  <dc:creator>Людмила</dc:creator>
  <cp:lastModifiedBy>user</cp:lastModifiedBy>
  <cp:revision>31</cp:revision>
  <dcterms:created xsi:type="dcterms:W3CDTF">2024-05-09T12:10:44Z</dcterms:created>
  <dcterms:modified xsi:type="dcterms:W3CDTF">2024-05-13T16:11:28Z</dcterms:modified>
</cp:coreProperties>
</file>